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5" r:id="rId2"/>
    <p:sldId id="301" r:id="rId3"/>
    <p:sldId id="313" r:id="rId4"/>
    <p:sldId id="323" r:id="rId5"/>
    <p:sldId id="324" r:id="rId6"/>
    <p:sldId id="283" r:id="rId7"/>
    <p:sldId id="334" r:id="rId8"/>
    <p:sldId id="355" r:id="rId9"/>
    <p:sldId id="352" r:id="rId10"/>
    <p:sldId id="356" r:id="rId11"/>
  </p:sldIdLst>
  <p:sldSz cx="12192000" cy="6858000"/>
  <p:notesSz cx="10234613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DCEFC2-6FDD-4095-AD83-31B7B811A8C3}" v="24" dt="2019-05-22T13:45:44.2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Fearn" userId="746805e81bad3637" providerId="LiveId" clId="{47DCEFC2-6FDD-4095-AD83-31B7B811A8C3}"/>
    <pc:docChg chg="undo custSel modSld">
      <pc:chgData name="Bob Fearn" userId="746805e81bad3637" providerId="LiveId" clId="{47DCEFC2-6FDD-4095-AD83-31B7B811A8C3}" dt="2019-05-22T13:45:44.259" v="217"/>
      <pc:docMkLst>
        <pc:docMk/>
      </pc:docMkLst>
      <pc:sldChg chg="modSp">
        <pc:chgData name="Bob Fearn" userId="746805e81bad3637" providerId="LiveId" clId="{47DCEFC2-6FDD-4095-AD83-31B7B811A8C3}" dt="2019-05-22T13:20:51.902" v="189" actId="1076"/>
        <pc:sldMkLst>
          <pc:docMk/>
          <pc:sldMk cId="811601768" sldId="289"/>
        </pc:sldMkLst>
        <pc:spChg chg="mod">
          <ac:chgData name="Bob Fearn" userId="746805e81bad3637" providerId="LiveId" clId="{47DCEFC2-6FDD-4095-AD83-31B7B811A8C3}" dt="2019-05-22T13:20:51.902" v="189" actId="1076"/>
          <ac:spMkLst>
            <pc:docMk/>
            <pc:sldMk cId="811601768" sldId="289"/>
            <ac:spMk id="5" creationId="{7BE6339D-D5A6-4DD7-A8BC-EDBAC88DFD6B}"/>
          </ac:spMkLst>
        </pc:spChg>
      </pc:sldChg>
      <pc:sldChg chg="modSp">
        <pc:chgData name="Bob Fearn" userId="746805e81bad3637" providerId="LiveId" clId="{47DCEFC2-6FDD-4095-AD83-31B7B811A8C3}" dt="2019-05-22T13:09:41.966" v="17" actId="6549"/>
        <pc:sldMkLst>
          <pc:docMk/>
          <pc:sldMk cId="4226542695" sldId="297"/>
        </pc:sldMkLst>
        <pc:spChg chg="mod">
          <ac:chgData name="Bob Fearn" userId="746805e81bad3637" providerId="LiveId" clId="{47DCEFC2-6FDD-4095-AD83-31B7B811A8C3}" dt="2019-05-22T13:09:41.966" v="17" actId="6549"/>
          <ac:spMkLst>
            <pc:docMk/>
            <pc:sldMk cId="4226542695" sldId="297"/>
            <ac:spMk id="5" creationId="{9F5A801B-1AC2-4F8F-83B0-9EAF53001A6B}"/>
          </ac:spMkLst>
        </pc:spChg>
      </pc:sldChg>
      <pc:sldChg chg="modSp">
        <pc:chgData name="Bob Fearn" userId="746805e81bad3637" providerId="LiveId" clId="{47DCEFC2-6FDD-4095-AD83-31B7B811A8C3}" dt="2019-05-22T13:10:15.811" v="34" actId="20577"/>
        <pc:sldMkLst>
          <pc:docMk/>
          <pc:sldMk cId="2744764697" sldId="298"/>
        </pc:sldMkLst>
        <pc:spChg chg="mod">
          <ac:chgData name="Bob Fearn" userId="746805e81bad3637" providerId="LiveId" clId="{47DCEFC2-6FDD-4095-AD83-31B7B811A8C3}" dt="2019-05-22T13:10:15.811" v="34" actId="20577"/>
          <ac:spMkLst>
            <pc:docMk/>
            <pc:sldMk cId="2744764697" sldId="298"/>
            <ac:spMk id="5" creationId="{9F5A801B-1AC2-4F8F-83B0-9EAF53001A6B}"/>
          </ac:spMkLst>
        </pc:spChg>
      </pc:sldChg>
      <pc:sldChg chg="modSp">
        <pc:chgData name="Bob Fearn" userId="746805e81bad3637" providerId="LiveId" clId="{47DCEFC2-6FDD-4095-AD83-31B7B811A8C3}" dt="2019-05-22T13:10:32.658" v="35"/>
        <pc:sldMkLst>
          <pc:docMk/>
          <pc:sldMk cId="914513912" sldId="299"/>
        </pc:sldMkLst>
        <pc:spChg chg="mod">
          <ac:chgData name="Bob Fearn" userId="746805e81bad3637" providerId="LiveId" clId="{47DCEFC2-6FDD-4095-AD83-31B7B811A8C3}" dt="2019-05-22T13:10:32.658" v="35"/>
          <ac:spMkLst>
            <pc:docMk/>
            <pc:sldMk cId="914513912" sldId="299"/>
            <ac:spMk id="5" creationId="{9F5A801B-1AC2-4F8F-83B0-9EAF53001A6B}"/>
          </ac:spMkLst>
        </pc:spChg>
      </pc:sldChg>
      <pc:sldChg chg="modSp">
        <pc:chgData name="Bob Fearn" userId="746805e81bad3637" providerId="LiveId" clId="{47DCEFC2-6FDD-4095-AD83-31B7B811A8C3}" dt="2019-05-22T13:45:37.894" v="216"/>
        <pc:sldMkLst>
          <pc:docMk/>
          <pc:sldMk cId="1906087302" sldId="300"/>
        </pc:sldMkLst>
        <pc:spChg chg="mod">
          <ac:chgData name="Bob Fearn" userId="746805e81bad3637" providerId="LiveId" clId="{47DCEFC2-6FDD-4095-AD83-31B7B811A8C3}" dt="2019-05-22T13:45:37.894" v="216"/>
          <ac:spMkLst>
            <pc:docMk/>
            <pc:sldMk cId="1906087302" sldId="300"/>
            <ac:spMk id="5" creationId="{9F5A801B-1AC2-4F8F-83B0-9EAF53001A6B}"/>
          </ac:spMkLst>
        </pc:spChg>
      </pc:sldChg>
      <pc:sldChg chg="modSp">
        <pc:chgData name="Bob Fearn" userId="746805e81bad3637" providerId="LiveId" clId="{47DCEFC2-6FDD-4095-AD83-31B7B811A8C3}" dt="2019-05-22T13:45:44.259" v="217"/>
        <pc:sldMkLst>
          <pc:docMk/>
          <pc:sldMk cId="2485408316" sldId="301"/>
        </pc:sldMkLst>
        <pc:spChg chg="mod">
          <ac:chgData name="Bob Fearn" userId="746805e81bad3637" providerId="LiveId" clId="{47DCEFC2-6FDD-4095-AD83-31B7B811A8C3}" dt="2019-05-22T13:45:44.259" v="217"/>
          <ac:spMkLst>
            <pc:docMk/>
            <pc:sldMk cId="2485408316" sldId="301"/>
            <ac:spMk id="5" creationId="{9F5A801B-1AC2-4F8F-83B0-9EAF53001A6B}"/>
          </ac:spMkLst>
        </pc:spChg>
      </pc:sldChg>
      <pc:sldChg chg="modSp">
        <pc:chgData name="Bob Fearn" userId="746805e81bad3637" providerId="LiveId" clId="{47DCEFC2-6FDD-4095-AD83-31B7B811A8C3}" dt="2019-05-22T13:41:19.458" v="206" actId="14826"/>
        <pc:sldMkLst>
          <pc:docMk/>
          <pc:sldMk cId="3909691538" sldId="314"/>
        </pc:sldMkLst>
        <pc:picChg chg="mod">
          <ac:chgData name="Bob Fearn" userId="746805e81bad3637" providerId="LiveId" clId="{47DCEFC2-6FDD-4095-AD83-31B7B811A8C3}" dt="2019-05-22T13:41:19.458" v="206" actId="14826"/>
          <ac:picMkLst>
            <pc:docMk/>
            <pc:sldMk cId="3909691538" sldId="314"/>
            <ac:picMk id="6" creationId="{B4601D83-36EB-4DEF-A616-549BE62A0AFE}"/>
          </ac:picMkLst>
        </pc:picChg>
      </pc:sldChg>
      <pc:sldChg chg="modSp">
        <pc:chgData name="Bob Fearn" userId="746805e81bad3637" providerId="LiveId" clId="{47DCEFC2-6FDD-4095-AD83-31B7B811A8C3}" dt="2019-05-22T13:41:28.210" v="207" actId="14826"/>
        <pc:sldMkLst>
          <pc:docMk/>
          <pc:sldMk cId="1244126458" sldId="315"/>
        </pc:sldMkLst>
        <pc:picChg chg="mod">
          <ac:chgData name="Bob Fearn" userId="746805e81bad3637" providerId="LiveId" clId="{47DCEFC2-6FDD-4095-AD83-31B7B811A8C3}" dt="2019-05-22T13:41:28.210" v="207" actId="14826"/>
          <ac:picMkLst>
            <pc:docMk/>
            <pc:sldMk cId="1244126458" sldId="315"/>
            <ac:picMk id="6" creationId="{B4601D83-36EB-4DEF-A616-549BE62A0AFE}"/>
          </ac:picMkLst>
        </pc:picChg>
      </pc:sldChg>
      <pc:sldChg chg="modSp">
        <pc:chgData name="Bob Fearn" userId="746805e81bad3637" providerId="LiveId" clId="{47DCEFC2-6FDD-4095-AD83-31B7B811A8C3}" dt="2019-05-22T13:41:39.064" v="208" actId="14826"/>
        <pc:sldMkLst>
          <pc:docMk/>
          <pc:sldMk cId="3814792417" sldId="316"/>
        </pc:sldMkLst>
        <pc:picChg chg="mod">
          <ac:chgData name="Bob Fearn" userId="746805e81bad3637" providerId="LiveId" clId="{47DCEFC2-6FDD-4095-AD83-31B7B811A8C3}" dt="2019-05-22T13:41:39.064" v="208" actId="14826"/>
          <ac:picMkLst>
            <pc:docMk/>
            <pc:sldMk cId="3814792417" sldId="316"/>
            <ac:picMk id="6" creationId="{B4601D83-36EB-4DEF-A616-549BE62A0AFE}"/>
          </ac:picMkLst>
        </pc:picChg>
      </pc:sldChg>
      <pc:sldChg chg="modSp">
        <pc:chgData name="Bob Fearn" userId="746805e81bad3637" providerId="LiveId" clId="{47DCEFC2-6FDD-4095-AD83-31B7B811A8C3}" dt="2019-05-22T13:41:56.146" v="209" actId="14826"/>
        <pc:sldMkLst>
          <pc:docMk/>
          <pc:sldMk cId="3704919243" sldId="317"/>
        </pc:sldMkLst>
        <pc:picChg chg="mod">
          <ac:chgData name="Bob Fearn" userId="746805e81bad3637" providerId="LiveId" clId="{47DCEFC2-6FDD-4095-AD83-31B7B811A8C3}" dt="2019-05-22T13:41:56.146" v="209" actId="14826"/>
          <ac:picMkLst>
            <pc:docMk/>
            <pc:sldMk cId="3704919243" sldId="317"/>
            <ac:picMk id="6" creationId="{B4601D83-36EB-4DEF-A616-549BE62A0AFE}"/>
          </ac:picMkLst>
        </pc:picChg>
      </pc:sldChg>
      <pc:sldChg chg="modSp">
        <pc:chgData name="Bob Fearn" userId="746805e81bad3637" providerId="LiveId" clId="{47DCEFC2-6FDD-4095-AD83-31B7B811A8C3}" dt="2019-05-22T13:42:02.829" v="210" actId="14826"/>
        <pc:sldMkLst>
          <pc:docMk/>
          <pc:sldMk cId="1317814554" sldId="318"/>
        </pc:sldMkLst>
        <pc:picChg chg="mod">
          <ac:chgData name="Bob Fearn" userId="746805e81bad3637" providerId="LiveId" clId="{47DCEFC2-6FDD-4095-AD83-31B7B811A8C3}" dt="2019-05-22T13:42:02.829" v="210" actId="14826"/>
          <ac:picMkLst>
            <pc:docMk/>
            <pc:sldMk cId="1317814554" sldId="318"/>
            <ac:picMk id="6" creationId="{B4601D83-36EB-4DEF-A616-549BE62A0AFE}"/>
          </ac:picMkLst>
        </pc:picChg>
      </pc:sldChg>
      <pc:sldChg chg="modSp">
        <pc:chgData name="Bob Fearn" userId="746805e81bad3637" providerId="LiveId" clId="{47DCEFC2-6FDD-4095-AD83-31B7B811A8C3}" dt="2019-05-22T13:42:11.947" v="211" actId="14826"/>
        <pc:sldMkLst>
          <pc:docMk/>
          <pc:sldMk cId="2749626868" sldId="319"/>
        </pc:sldMkLst>
        <pc:picChg chg="mod">
          <ac:chgData name="Bob Fearn" userId="746805e81bad3637" providerId="LiveId" clId="{47DCEFC2-6FDD-4095-AD83-31B7B811A8C3}" dt="2019-05-22T13:42:11.947" v="211" actId="14826"/>
          <ac:picMkLst>
            <pc:docMk/>
            <pc:sldMk cId="2749626868" sldId="319"/>
            <ac:picMk id="6" creationId="{B4601D83-36EB-4DEF-A616-549BE62A0AFE}"/>
          </ac:picMkLst>
        </pc:picChg>
      </pc:sldChg>
      <pc:sldChg chg="modSp">
        <pc:chgData name="Bob Fearn" userId="746805e81bad3637" providerId="LiveId" clId="{47DCEFC2-6FDD-4095-AD83-31B7B811A8C3}" dt="2019-05-22T13:43:07.560" v="215" actId="20577"/>
        <pc:sldMkLst>
          <pc:docMk/>
          <pc:sldMk cId="1044039697" sldId="320"/>
        </pc:sldMkLst>
        <pc:spChg chg="mod">
          <ac:chgData name="Bob Fearn" userId="746805e81bad3637" providerId="LiveId" clId="{47DCEFC2-6FDD-4095-AD83-31B7B811A8C3}" dt="2019-05-22T13:43:07.560" v="215" actId="20577"/>
          <ac:spMkLst>
            <pc:docMk/>
            <pc:sldMk cId="1044039697" sldId="320"/>
            <ac:spMk id="2" creationId="{D08808B1-7D7C-45E6-A06E-FA1C1FE4E0C8}"/>
          </ac:spMkLst>
        </pc:spChg>
        <pc:picChg chg="mod">
          <ac:chgData name="Bob Fearn" userId="746805e81bad3637" providerId="LiveId" clId="{47DCEFC2-6FDD-4095-AD83-31B7B811A8C3}" dt="2019-05-22T13:42:19.772" v="212" actId="14826"/>
          <ac:picMkLst>
            <pc:docMk/>
            <pc:sldMk cId="1044039697" sldId="320"/>
            <ac:picMk id="6" creationId="{B4601D83-36EB-4DEF-A616-549BE62A0AFE}"/>
          </ac:picMkLst>
        </pc:picChg>
      </pc:sldChg>
      <pc:sldChg chg="modSp">
        <pc:chgData name="Bob Fearn" userId="746805e81bad3637" providerId="LiveId" clId="{47DCEFC2-6FDD-4095-AD83-31B7B811A8C3}" dt="2019-05-22T13:42:29.526" v="213" actId="14826"/>
        <pc:sldMkLst>
          <pc:docMk/>
          <pc:sldMk cId="3790452210" sldId="321"/>
        </pc:sldMkLst>
        <pc:picChg chg="mod">
          <ac:chgData name="Bob Fearn" userId="746805e81bad3637" providerId="LiveId" clId="{47DCEFC2-6FDD-4095-AD83-31B7B811A8C3}" dt="2019-05-22T13:42:29.526" v="213" actId="14826"/>
          <ac:picMkLst>
            <pc:docMk/>
            <pc:sldMk cId="3790452210" sldId="321"/>
            <ac:picMk id="6" creationId="{B4601D83-36EB-4DEF-A616-549BE62A0AFE}"/>
          </ac:picMkLst>
        </pc:picChg>
      </pc:sldChg>
      <pc:sldChg chg="addSp delSp">
        <pc:chgData name="Bob Fearn" userId="746805e81bad3637" providerId="LiveId" clId="{47DCEFC2-6FDD-4095-AD83-31B7B811A8C3}" dt="2019-05-22T13:40:51.639" v="204" actId="478"/>
        <pc:sldMkLst>
          <pc:docMk/>
          <pc:sldMk cId="1569982108" sldId="322"/>
        </pc:sldMkLst>
        <pc:picChg chg="del">
          <ac:chgData name="Bob Fearn" userId="746805e81bad3637" providerId="LiveId" clId="{47DCEFC2-6FDD-4095-AD83-31B7B811A8C3}" dt="2019-05-22T13:40:51.639" v="204" actId="478"/>
          <ac:picMkLst>
            <pc:docMk/>
            <pc:sldMk cId="1569982108" sldId="322"/>
            <ac:picMk id="6" creationId="{B4601D83-36EB-4DEF-A616-549BE62A0AFE}"/>
          </ac:picMkLst>
        </pc:picChg>
        <pc:picChg chg="add">
          <ac:chgData name="Bob Fearn" userId="746805e81bad3637" providerId="LiveId" clId="{47DCEFC2-6FDD-4095-AD83-31B7B811A8C3}" dt="2019-05-22T13:40:47.625" v="203"/>
          <ac:picMkLst>
            <pc:docMk/>
            <pc:sldMk cId="1569982108" sldId="322"/>
            <ac:picMk id="7" creationId="{55045AD5-4B2C-440D-A330-C18DA84EDF25}"/>
          </ac:picMkLst>
        </pc:picChg>
      </pc:sldChg>
      <pc:sldChg chg="modSp">
        <pc:chgData name="Bob Fearn" userId="746805e81bad3637" providerId="LiveId" clId="{47DCEFC2-6FDD-4095-AD83-31B7B811A8C3}" dt="2019-05-22T13:41:04.349" v="205" actId="14826"/>
        <pc:sldMkLst>
          <pc:docMk/>
          <pc:sldMk cId="2475784176" sldId="323"/>
        </pc:sldMkLst>
        <pc:picChg chg="mod">
          <ac:chgData name="Bob Fearn" userId="746805e81bad3637" providerId="LiveId" clId="{47DCEFC2-6FDD-4095-AD83-31B7B811A8C3}" dt="2019-05-22T13:41:04.349" v="205" actId="14826"/>
          <ac:picMkLst>
            <pc:docMk/>
            <pc:sldMk cId="2475784176" sldId="323"/>
            <ac:picMk id="6" creationId="{B4601D83-36EB-4DEF-A616-549BE62A0AFE}"/>
          </ac:picMkLst>
        </pc:picChg>
      </pc:sldChg>
      <pc:sldChg chg="modSp">
        <pc:chgData name="Bob Fearn" userId="746805e81bad3637" providerId="LiveId" clId="{47DCEFC2-6FDD-4095-AD83-31B7B811A8C3}" dt="2019-05-22T13:39:32.412" v="202" actId="14826"/>
        <pc:sldMkLst>
          <pc:docMk/>
          <pc:sldMk cId="3120999851" sldId="324"/>
        </pc:sldMkLst>
        <pc:picChg chg="mod">
          <ac:chgData name="Bob Fearn" userId="746805e81bad3637" providerId="LiveId" clId="{47DCEFC2-6FDD-4095-AD83-31B7B811A8C3}" dt="2019-05-22T13:39:32.412" v="202" actId="14826"/>
          <ac:picMkLst>
            <pc:docMk/>
            <pc:sldMk cId="3120999851" sldId="324"/>
            <ac:picMk id="6" creationId="{B4601D83-36EB-4DEF-A616-549BE62A0AFE}"/>
          </ac:picMkLst>
        </pc:picChg>
      </pc:sldChg>
      <pc:sldChg chg="modSp">
        <pc:chgData name="Bob Fearn" userId="746805e81bad3637" providerId="LiveId" clId="{47DCEFC2-6FDD-4095-AD83-31B7B811A8C3}" dt="2019-05-22T13:13:56.705" v="56" actId="6549"/>
        <pc:sldMkLst>
          <pc:docMk/>
          <pc:sldMk cId="624189215" sldId="329"/>
        </pc:sldMkLst>
        <pc:spChg chg="mod">
          <ac:chgData name="Bob Fearn" userId="746805e81bad3637" providerId="LiveId" clId="{47DCEFC2-6FDD-4095-AD83-31B7B811A8C3}" dt="2019-05-22T13:13:56.705" v="56" actId="6549"/>
          <ac:spMkLst>
            <pc:docMk/>
            <pc:sldMk cId="624189215" sldId="329"/>
            <ac:spMk id="4" creationId="{A31819B1-4052-40CD-91CE-74B3ECC10FA6}"/>
          </ac:spMkLst>
        </pc:spChg>
      </pc:sldChg>
      <pc:sldChg chg="modSp">
        <pc:chgData name="Bob Fearn" userId="746805e81bad3637" providerId="LiveId" clId="{47DCEFC2-6FDD-4095-AD83-31B7B811A8C3}" dt="2019-05-22T13:14:11.835" v="57"/>
        <pc:sldMkLst>
          <pc:docMk/>
          <pc:sldMk cId="3117317861" sldId="331"/>
        </pc:sldMkLst>
        <pc:spChg chg="mod">
          <ac:chgData name="Bob Fearn" userId="746805e81bad3637" providerId="LiveId" clId="{47DCEFC2-6FDD-4095-AD83-31B7B811A8C3}" dt="2019-05-22T13:14:11.835" v="57"/>
          <ac:spMkLst>
            <pc:docMk/>
            <pc:sldMk cId="3117317861" sldId="331"/>
            <ac:spMk id="4" creationId="{A31819B1-4052-40CD-91CE-74B3ECC10FA6}"/>
          </ac:spMkLst>
        </pc:spChg>
      </pc:sldChg>
      <pc:sldChg chg="modSp">
        <pc:chgData name="Bob Fearn" userId="746805e81bad3637" providerId="LiveId" clId="{47DCEFC2-6FDD-4095-AD83-31B7B811A8C3}" dt="2019-05-22T13:15:19.936" v="83" actId="20577"/>
        <pc:sldMkLst>
          <pc:docMk/>
          <pc:sldMk cId="1364681361" sldId="332"/>
        </pc:sldMkLst>
        <pc:spChg chg="mod">
          <ac:chgData name="Bob Fearn" userId="746805e81bad3637" providerId="LiveId" clId="{47DCEFC2-6FDD-4095-AD83-31B7B811A8C3}" dt="2019-05-22T13:15:19.936" v="83" actId="20577"/>
          <ac:spMkLst>
            <pc:docMk/>
            <pc:sldMk cId="1364681361" sldId="332"/>
            <ac:spMk id="4" creationId="{A31819B1-4052-40CD-91CE-74B3ECC10FA6}"/>
          </ac:spMkLst>
        </pc:spChg>
      </pc:sldChg>
      <pc:sldChg chg="modSp">
        <pc:chgData name="Bob Fearn" userId="746805e81bad3637" providerId="LiveId" clId="{47DCEFC2-6FDD-4095-AD83-31B7B811A8C3}" dt="2019-05-22T13:15:08.444" v="80"/>
        <pc:sldMkLst>
          <pc:docMk/>
          <pc:sldMk cId="2625529780" sldId="333"/>
        </pc:sldMkLst>
        <pc:spChg chg="mod">
          <ac:chgData name="Bob Fearn" userId="746805e81bad3637" providerId="LiveId" clId="{47DCEFC2-6FDD-4095-AD83-31B7B811A8C3}" dt="2019-05-22T13:15:08.444" v="80"/>
          <ac:spMkLst>
            <pc:docMk/>
            <pc:sldMk cId="2625529780" sldId="333"/>
            <ac:spMk id="4" creationId="{A31819B1-4052-40CD-91CE-74B3ECC10FA6}"/>
          </ac:spMkLst>
        </pc:spChg>
      </pc:sldChg>
      <pc:sldChg chg="modSp">
        <pc:chgData name="Bob Fearn" userId="746805e81bad3637" providerId="LiveId" clId="{47DCEFC2-6FDD-4095-AD83-31B7B811A8C3}" dt="2019-05-22T13:15:45.520" v="85" actId="20577"/>
        <pc:sldMkLst>
          <pc:docMk/>
          <pc:sldMk cId="2768382201" sldId="334"/>
        </pc:sldMkLst>
        <pc:spChg chg="mod">
          <ac:chgData name="Bob Fearn" userId="746805e81bad3637" providerId="LiveId" clId="{47DCEFC2-6FDD-4095-AD83-31B7B811A8C3}" dt="2019-05-22T13:15:45.520" v="85" actId="20577"/>
          <ac:spMkLst>
            <pc:docMk/>
            <pc:sldMk cId="2768382201" sldId="334"/>
            <ac:spMk id="4" creationId="{A31819B1-4052-40CD-91CE-74B3ECC10FA6}"/>
          </ac:spMkLst>
        </pc:spChg>
      </pc:sldChg>
      <pc:sldChg chg="modSp">
        <pc:chgData name="Bob Fearn" userId="746805e81bad3637" providerId="LiveId" clId="{47DCEFC2-6FDD-4095-AD83-31B7B811A8C3}" dt="2019-05-22T13:17:29.444" v="149" actId="6549"/>
        <pc:sldMkLst>
          <pc:docMk/>
          <pc:sldMk cId="2287774595" sldId="335"/>
        </pc:sldMkLst>
        <pc:spChg chg="mod">
          <ac:chgData name="Bob Fearn" userId="746805e81bad3637" providerId="LiveId" clId="{47DCEFC2-6FDD-4095-AD83-31B7B811A8C3}" dt="2019-05-22T13:17:29.444" v="149" actId="6549"/>
          <ac:spMkLst>
            <pc:docMk/>
            <pc:sldMk cId="2287774595" sldId="335"/>
            <ac:spMk id="3" creationId="{8ACD471F-FD3D-4655-9B12-988221B11A77}"/>
          </ac:spMkLst>
        </pc:spChg>
      </pc:sldChg>
      <pc:sldChg chg="modSp">
        <pc:chgData name="Bob Fearn" userId="746805e81bad3637" providerId="LiveId" clId="{47DCEFC2-6FDD-4095-AD83-31B7B811A8C3}" dt="2019-05-22T13:17:41.493" v="152" actId="6549"/>
        <pc:sldMkLst>
          <pc:docMk/>
          <pc:sldMk cId="3933023680" sldId="336"/>
        </pc:sldMkLst>
        <pc:spChg chg="mod">
          <ac:chgData name="Bob Fearn" userId="746805e81bad3637" providerId="LiveId" clId="{47DCEFC2-6FDD-4095-AD83-31B7B811A8C3}" dt="2019-05-22T13:17:41.493" v="152" actId="6549"/>
          <ac:spMkLst>
            <pc:docMk/>
            <pc:sldMk cId="3933023680" sldId="336"/>
            <ac:spMk id="3" creationId="{8ACD471F-FD3D-4655-9B12-988221B11A77}"/>
          </ac:spMkLst>
        </pc:spChg>
      </pc:sldChg>
      <pc:sldChg chg="modSp">
        <pc:chgData name="Bob Fearn" userId="746805e81bad3637" providerId="LiveId" clId="{47DCEFC2-6FDD-4095-AD83-31B7B811A8C3}" dt="2019-05-22T13:17:51.149" v="153" actId="6549"/>
        <pc:sldMkLst>
          <pc:docMk/>
          <pc:sldMk cId="3321552893" sldId="337"/>
        </pc:sldMkLst>
        <pc:spChg chg="mod">
          <ac:chgData name="Bob Fearn" userId="746805e81bad3637" providerId="LiveId" clId="{47DCEFC2-6FDD-4095-AD83-31B7B811A8C3}" dt="2019-05-22T13:17:51.149" v="153" actId="6549"/>
          <ac:spMkLst>
            <pc:docMk/>
            <pc:sldMk cId="3321552893" sldId="337"/>
            <ac:spMk id="3" creationId="{8ACD471F-FD3D-4655-9B12-988221B11A77}"/>
          </ac:spMkLst>
        </pc:spChg>
      </pc:sldChg>
      <pc:sldChg chg="modSp">
        <pc:chgData name="Bob Fearn" userId="746805e81bad3637" providerId="LiveId" clId="{47DCEFC2-6FDD-4095-AD83-31B7B811A8C3}" dt="2019-05-22T13:18:10.576" v="160" actId="6549"/>
        <pc:sldMkLst>
          <pc:docMk/>
          <pc:sldMk cId="3760001213" sldId="338"/>
        </pc:sldMkLst>
        <pc:spChg chg="mod">
          <ac:chgData name="Bob Fearn" userId="746805e81bad3637" providerId="LiveId" clId="{47DCEFC2-6FDD-4095-AD83-31B7B811A8C3}" dt="2019-05-22T13:18:10.576" v="160" actId="6549"/>
          <ac:spMkLst>
            <pc:docMk/>
            <pc:sldMk cId="3760001213" sldId="338"/>
            <ac:spMk id="3" creationId="{8ACD471F-FD3D-4655-9B12-988221B11A77}"/>
          </ac:spMkLst>
        </pc:spChg>
      </pc:sldChg>
      <pc:sldChg chg="modSp">
        <pc:chgData name="Bob Fearn" userId="746805e81bad3637" providerId="LiveId" clId="{47DCEFC2-6FDD-4095-AD83-31B7B811A8C3}" dt="2019-05-22T13:18:58.544" v="163" actId="20577"/>
        <pc:sldMkLst>
          <pc:docMk/>
          <pc:sldMk cId="3356420305" sldId="343"/>
        </pc:sldMkLst>
        <pc:spChg chg="mod">
          <ac:chgData name="Bob Fearn" userId="746805e81bad3637" providerId="LiveId" clId="{47DCEFC2-6FDD-4095-AD83-31B7B811A8C3}" dt="2019-05-22T13:18:58.544" v="163" actId="20577"/>
          <ac:spMkLst>
            <pc:docMk/>
            <pc:sldMk cId="3356420305" sldId="343"/>
            <ac:spMk id="3" creationId="{8ACD471F-FD3D-4655-9B12-988221B11A77}"/>
          </ac:spMkLst>
        </pc:spChg>
      </pc:sldChg>
      <pc:sldChg chg="modSp">
        <pc:chgData name="Bob Fearn" userId="746805e81bad3637" providerId="LiveId" clId="{47DCEFC2-6FDD-4095-AD83-31B7B811A8C3}" dt="2019-05-22T13:21:29.285" v="191"/>
        <pc:sldMkLst>
          <pc:docMk/>
          <pc:sldMk cId="556105969" sldId="346"/>
        </pc:sldMkLst>
        <pc:spChg chg="mod">
          <ac:chgData name="Bob Fearn" userId="746805e81bad3637" providerId="LiveId" clId="{47DCEFC2-6FDD-4095-AD83-31B7B811A8C3}" dt="2019-05-22T13:21:29.285" v="191"/>
          <ac:spMkLst>
            <pc:docMk/>
            <pc:sldMk cId="556105969" sldId="346"/>
            <ac:spMk id="5" creationId="{7BE6339D-D5A6-4DD7-A8BC-EDBAC88DFD6B}"/>
          </ac:spMkLst>
        </pc:spChg>
      </pc:sldChg>
      <pc:sldChg chg="modSp">
        <pc:chgData name="Bob Fearn" userId="746805e81bad3637" providerId="LiveId" clId="{47DCEFC2-6FDD-4095-AD83-31B7B811A8C3}" dt="2019-05-22T13:21:39.972" v="192"/>
        <pc:sldMkLst>
          <pc:docMk/>
          <pc:sldMk cId="1772402268" sldId="347"/>
        </pc:sldMkLst>
        <pc:spChg chg="mod">
          <ac:chgData name="Bob Fearn" userId="746805e81bad3637" providerId="LiveId" clId="{47DCEFC2-6FDD-4095-AD83-31B7B811A8C3}" dt="2019-05-22T13:21:39.972" v="192"/>
          <ac:spMkLst>
            <pc:docMk/>
            <pc:sldMk cId="1772402268" sldId="347"/>
            <ac:spMk id="5" creationId="{7BE6339D-D5A6-4DD7-A8BC-EDBAC88DFD6B}"/>
          </ac:spMkLst>
        </pc:spChg>
      </pc:sldChg>
      <pc:sldChg chg="modSp">
        <pc:chgData name="Bob Fearn" userId="746805e81bad3637" providerId="LiveId" clId="{47DCEFC2-6FDD-4095-AD83-31B7B811A8C3}" dt="2019-05-22T13:23:25.636" v="201" actId="20577"/>
        <pc:sldMkLst>
          <pc:docMk/>
          <pc:sldMk cId="4208134443" sldId="348"/>
        </pc:sldMkLst>
        <pc:spChg chg="mod">
          <ac:chgData name="Bob Fearn" userId="746805e81bad3637" providerId="LiveId" clId="{47DCEFC2-6FDD-4095-AD83-31B7B811A8C3}" dt="2019-05-22T13:23:25.636" v="201" actId="20577"/>
          <ac:spMkLst>
            <pc:docMk/>
            <pc:sldMk cId="4208134443" sldId="348"/>
            <ac:spMk id="5" creationId="{7BE6339D-D5A6-4DD7-A8BC-EDBAC88DFD6B}"/>
          </ac:spMkLst>
        </pc:spChg>
      </pc:sldChg>
      <pc:sldChg chg="modSp">
        <pc:chgData name="Bob Fearn" userId="746805e81bad3637" providerId="LiveId" clId="{47DCEFC2-6FDD-4095-AD83-31B7B811A8C3}" dt="2019-05-22T13:23:21.716" v="200" actId="20577"/>
        <pc:sldMkLst>
          <pc:docMk/>
          <pc:sldMk cId="4224911243" sldId="349"/>
        </pc:sldMkLst>
        <pc:spChg chg="mod">
          <ac:chgData name="Bob Fearn" userId="746805e81bad3637" providerId="LiveId" clId="{47DCEFC2-6FDD-4095-AD83-31B7B811A8C3}" dt="2019-05-22T13:23:21.716" v="200" actId="20577"/>
          <ac:spMkLst>
            <pc:docMk/>
            <pc:sldMk cId="4224911243" sldId="349"/>
            <ac:spMk id="5" creationId="{7BE6339D-D5A6-4DD7-A8BC-EDBAC88DFD6B}"/>
          </ac:spMkLst>
        </pc:spChg>
      </pc:sldChg>
      <pc:sldChg chg="modSp">
        <pc:chgData name="Bob Fearn" userId="746805e81bad3637" providerId="LiveId" clId="{47DCEFC2-6FDD-4095-AD83-31B7B811A8C3}" dt="2019-05-22T13:23:17.716" v="199" actId="20577"/>
        <pc:sldMkLst>
          <pc:docMk/>
          <pc:sldMk cId="850453696" sldId="350"/>
        </pc:sldMkLst>
        <pc:spChg chg="mod">
          <ac:chgData name="Bob Fearn" userId="746805e81bad3637" providerId="LiveId" clId="{47DCEFC2-6FDD-4095-AD83-31B7B811A8C3}" dt="2019-05-22T13:23:17.716" v="199" actId="20577"/>
          <ac:spMkLst>
            <pc:docMk/>
            <pc:sldMk cId="850453696" sldId="350"/>
            <ac:spMk id="5" creationId="{7BE6339D-D5A6-4DD7-A8BC-EDBAC88DFD6B}"/>
          </ac:spMkLst>
        </pc:spChg>
      </pc:sldChg>
      <pc:sldChg chg="modSp">
        <pc:chgData name="Bob Fearn" userId="746805e81bad3637" providerId="LiveId" clId="{47DCEFC2-6FDD-4095-AD83-31B7B811A8C3}" dt="2019-05-22T13:23:13.186" v="198" actId="20577"/>
        <pc:sldMkLst>
          <pc:docMk/>
          <pc:sldMk cId="518675458" sldId="351"/>
        </pc:sldMkLst>
        <pc:spChg chg="mod">
          <ac:chgData name="Bob Fearn" userId="746805e81bad3637" providerId="LiveId" clId="{47DCEFC2-6FDD-4095-AD83-31B7B811A8C3}" dt="2019-05-22T13:23:13.186" v="198" actId="20577"/>
          <ac:spMkLst>
            <pc:docMk/>
            <pc:sldMk cId="518675458" sldId="351"/>
            <ac:spMk id="5" creationId="{7BE6339D-D5A6-4DD7-A8BC-EDBAC88DFD6B}"/>
          </ac:spMkLst>
        </pc:spChg>
      </pc:sldChg>
      <pc:sldChg chg="modSp">
        <pc:chgData name="Bob Fearn" userId="746805e81bad3637" providerId="LiveId" clId="{47DCEFC2-6FDD-4095-AD83-31B7B811A8C3}" dt="2019-05-22T13:22:53.524" v="197"/>
        <pc:sldMkLst>
          <pc:docMk/>
          <pc:sldMk cId="740429312" sldId="352"/>
        </pc:sldMkLst>
        <pc:spChg chg="mod">
          <ac:chgData name="Bob Fearn" userId="746805e81bad3637" providerId="LiveId" clId="{47DCEFC2-6FDD-4095-AD83-31B7B811A8C3}" dt="2019-05-22T13:22:53.524" v="197"/>
          <ac:spMkLst>
            <pc:docMk/>
            <pc:sldMk cId="740429312" sldId="352"/>
            <ac:spMk id="5" creationId="{7BE6339D-D5A6-4DD7-A8BC-EDBAC88DFD6B}"/>
          </ac:spMkLst>
        </pc:spChg>
      </pc:sldChg>
      <pc:sldChg chg="modSp">
        <pc:chgData name="Bob Fearn" userId="746805e81bad3637" providerId="LiveId" clId="{47DCEFC2-6FDD-4095-AD83-31B7B811A8C3}" dt="2019-05-22T13:19:04.263" v="166" actId="20577"/>
        <pc:sldMkLst>
          <pc:docMk/>
          <pc:sldMk cId="525148737" sldId="353"/>
        </pc:sldMkLst>
        <pc:spChg chg="mod">
          <ac:chgData name="Bob Fearn" userId="746805e81bad3637" providerId="LiveId" clId="{47DCEFC2-6FDD-4095-AD83-31B7B811A8C3}" dt="2019-05-22T13:19:04.263" v="166" actId="20577"/>
          <ac:spMkLst>
            <pc:docMk/>
            <pc:sldMk cId="525148737" sldId="353"/>
            <ac:spMk id="3" creationId="{8ACD471F-FD3D-4655-9B12-988221B11A77}"/>
          </ac:spMkLst>
        </pc:spChg>
      </pc:sldChg>
      <pc:sldChg chg="modSp">
        <pc:chgData name="Bob Fearn" userId="746805e81bad3637" providerId="LiveId" clId="{47DCEFC2-6FDD-4095-AD83-31B7B811A8C3}" dt="2019-05-22T13:19:10.717" v="169" actId="20577"/>
        <pc:sldMkLst>
          <pc:docMk/>
          <pc:sldMk cId="1260958686" sldId="354"/>
        </pc:sldMkLst>
        <pc:spChg chg="mod">
          <ac:chgData name="Bob Fearn" userId="746805e81bad3637" providerId="LiveId" clId="{47DCEFC2-6FDD-4095-AD83-31B7B811A8C3}" dt="2019-05-22T13:19:10.717" v="169" actId="20577"/>
          <ac:spMkLst>
            <pc:docMk/>
            <pc:sldMk cId="1260958686" sldId="354"/>
            <ac:spMk id="3" creationId="{8ACD471F-FD3D-4655-9B12-988221B11A77}"/>
          </ac:spMkLst>
        </pc:spChg>
      </pc:sldChg>
      <pc:sldChg chg="modSp">
        <pc:chgData name="Bob Fearn" userId="746805e81bad3637" providerId="LiveId" clId="{47DCEFC2-6FDD-4095-AD83-31B7B811A8C3}" dt="2019-05-22T13:19:15.826" v="172" actId="20577"/>
        <pc:sldMkLst>
          <pc:docMk/>
          <pc:sldMk cId="1427242356" sldId="355"/>
        </pc:sldMkLst>
        <pc:spChg chg="mod">
          <ac:chgData name="Bob Fearn" userId="746805e81bad3637" providerId="LiveId" clId="{47DCEFC2-6FDD-4095-AD83-31B7B811A8C3}" dt="2019-05-22T13:19:15.826" v="172" actId="20577"/>
          <ac:spMkLst>
            <pc:docMk/>
            <pc:sldMk cId="1427242356" sldId="355"/>
            <ac:spMk id="3" creationId="{8ACD471F-FD3D-4655-9B12-988221B11A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8719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468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1565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4306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0455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6103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0008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2860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648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596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607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252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3823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908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4813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650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26340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D935463-43D4-442A-A5A7-89F92081FB1E}" type="datetimeFigureOut">
              <a:rPr lang="en-NZ" smtClean="0"/>
              <a:t>27/05/2019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CE73908-2215-4A9C-A479-8DA762174C5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379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Fireworks_in_San_Jose_California_2007_07_04_by_Ian_Kluft_img_9618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21315-6512-4E98-BAB4-6230481E4B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NZ" sz="9600" b="1" dirty="0"/>
              <a:t>XG Ratings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8BDBB3-D560-469C-ACDA-473258E5C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4155" y="4509856"/>
            <a:ext cx="5237826" cy="656948"/>
          </a:xfrm>
        </p:spPr>
        <p:txBody>
          <a:bodyPr/>
          <a:lstStyle/>
          <a:p>
            <a:r>
              <a:rPr lang="en-NZ" dirty="0"/>
              <a:t>by</a:t>
            </a:r>
            <a:r>
              <a:rPr lang="en-NZ" sz="2800" dirty="0"/>
              <a:t> </a:t>
            </a:r>
            <a:r>
              <a:rPr lang="en-NZ" sz="2800" b="1" dirty="0"/>
              <a:t>Bob </a:t>
            </a:r>
            <a:r>
              <a:rPr lang="en-NZ" sz="2800" b="1" dirty="0" err="1"/>
              <a:t>Fearn</a:t>
            </a:r>
            <a:endParaRPr lang="en-NZ" sz="2800" b="1" dirty="0"/>
          </a:p>
        </p:txBody>
      </p:sp>
    </p:spTree>
    <p:extLst>
      <p:ext uri="{BB962C8B-B14F-4D97-AF65-F5344CB8AC3E}">
        <p14:creationId xmlns:p14="http://schemas.microsoft.com/office/powerpoint/2010/main" val="230891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448B7AD-2661-4AB5-BF09-7E60CE2C08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245" y="3429000"/>
            <a:ext cx="9269119" cy="31722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3255B8-E42D-405D-834D-D3D74E52E6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421" y="63866"/>
            <a:ext cx="8769742" cy="336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21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6D6C-D3EB-4AB4-96F6-D1383B8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71021"/>
            <a:ext cx="10018713" cy="1242874"/>
          </a:xfrm>
        </p:spPr>
        <p:txBody>
          <a:bodyPr>
            <a:normAutofit/>
          </a:bodyPr>
          <a:lstStyle/>
          <a:p>
            <a:r>
              <a:rPr lang="en-NZ" sz="6000" dirty="0"/>
              <a:t>An Overview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5A801B-1AC2-4F8F-83B0-9EAF53001A6B}"/>
              </a:ext>
            </a:extLst>
          </p:cNvPr>
          <p:cNvSpPr txBox="1"/>
          <p:nvPr/>
        </p:nvSpPr>
        <p:spPr>
          <a:xfrm>
            <a:off x="2627790" y="1580225"/>
            <a:ext cx="93126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NZ" sz="2400" dirty="0"/>
              <a:t>A weekly calculation analyses everyone’s X-Clubs results for the week just gone by taking into account each player’s: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Previous XG rating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XG ratings of their partners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Strength of their opposition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Variation of scores from benchmarks calculated for each pairing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NZ" sz="2400" dirty="0"/>
              <a:t>It updates the XG ratings of over 3000 players of X-Clubs deals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NZ" sz="2400" dirty="0"/>
              <a:t>A new ladder </a:t>
            </a:r>
            <a:r>
              <a:rPr lang="en-NZ" sz="2400"/>
              <a:t>gets published on </a:t>
            </a:r>
            <a:r>
              <a:rPr lang="en-NZ" sz="2400" dirty="0"/>
              <a:t>the X-Clubs site each week</a:t>
            </a:r>
          </a:p>
          <a:p>
            <a:endParaRPr lang="en-N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20E94B-C106-4846-9900-4618B743F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945" y="4645865"/>
            <a:ext cx="7323867" cy="221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40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6D6C-D3EB-4AB4-96F6-D1383B8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71021"/>
            <a:ext cx="10018713" cy="1242874"/>
          </a:xfrm>
        </p:spPr>
        <p:txBody>
          <a:bodyPr>
            <a:normAutofit/>
          </a:bodyPr>
          <a:lstStyle/>
          <a:p>
            <a:r>
              <a:rPr lang="en-NZ" dirty="0"/>
              <a:t>Some Background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1065E09-B424-454F-94F3-7696FCD9BF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038" y="1112146"/>
            <a:ext cx="1532297" cy="1551155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3E3EAE2-B9A6-43DC-A587-B6DA4689FFFC}"/>
              </a:ext>
            </a:extLst>
          </p:cNvPr>
          <p:cNvSpPr txBox="1"/>
          <p:nvPr/>
        </p:nvSpPr>
        <p:spPr>
          <a:xfrm>
            <a:off x="5157216" y="1947672"/>
            <a:ext cx="1545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X-Clubs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347AE1-F9CC-4DD3-B22C-126D3C00F325}"/>
              </a:ext>
            </a:extLst>
          </p:cNvPr>
          <p:cNvSpPr txBox="1"/>
          <p:nvPr/>
        </p:nvSpPr>
        <p:spPr>
          <a:xfrm>
            <a:off x="2028285" y="3166224"/>
            <a:ext cx="1001871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sz="2000" dirty="0"/>
              <a:t>A simple concept whereby the same deals are played simultaneously at participating clubs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sz="2000" dirty="0"/>
              <a:t>Ten sessions per week: day-time and night-time deals for each day of the week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sz="2000" dirty="0"/>
              <a:t>Provides the deals, hand-records, travellers for the whole season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sz="2000" dirty="0"/>
              <a:t>Scored across twice daily .. results link to </a:t>
            </a:r>
            <a:r>
              <a:rPr lang="en-NZ" sz="2000" dirty="0" err="1"/>
              <a:t>Pianola</a:t>
            </a:r>
            <a:r>
              <a:rPr lang="en-NZ" sz="2000" dirty="0"/>
              <a:t> and Bridge Solver On Line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sz="2000" dirty="0"/>
              <a:t>e-mails, history, trends available </a:t>
            </a:r>
            <a:r>
              <a:rPr lang="en-NZ" sz="2000" i="1" dirty="0"/>
              <a:t>gratis</a:t>
            </a:r>
            <a:r>
              <a:rPr lang="en-NZ" sz="2000" dirty="0"/>
              <a:t> from </a:t>
            </a:r>
            <a:r>
              <a:rPr lang="en-NZ" sz="2000" dirty="0" err="1"/>
              <a:t>Pianola</a:t>
            </a:r>
            <a:r>
              <a:rPr lang="en-NZ" sz="2000" dirty="0"/>
              <a:t> – </a:t>
            </a:r>
            <a:r>
              <a:rPr lang="en-NZ" sz="2000" dirty="0" err="1"/>
              <a:t>Pianola</a:t>
            </a:r>
            <a:r>
              <a:rPr lang="en-NZ" sz="2000" dirty="0"/>
              <a:t> Plus an optional expense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sz="2000" dirty="0"/>
              <a:t>Been going since 2012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sz="2000" dirty="0"/>
              <a:t>Currently 37 clubs involved … 3000+ players 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sz="2000" dirty="0"/>
              <a:t>X-Clubs processes the outputs of all common scoring packages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sz="2000" dirty="0"/>
              <a:t>Any club welcome to join .. it’s </a:t>
            </a:r>
            <a:r>
              <a:rPr lang="en-NZ" sz="2000" b="1" dirty="0"/>
              <a:t>FREE</a:t>
            </a:r>
            <a:r>
              <a:rPr lang="en-NZ" sz="2000" dirty="0"/>
              <a:t>!!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NZ" sz="20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342A932-7F25-4524-96E9-F4A433884D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859" y="1077930"/>
            <a:ext cx="1770343" cy="15889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25E5604-670A-4F65-AE11-C3A3D0332325}"/>
              </a:ext>
            </a:extLst>
          </p:cNvPr>
          <p:cNvSpPr txBox="1"/>
          <p:nvPr/>
        </p:nvSpPr>
        <p:spPr>
          <a:xfrm>
            <a:off x="6493667" y="6336323"/>
            <a:ext cx="4039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/>
              <a:t>(.. why wouldn’t your club want to take part?)</a:t>
            </a:r>
          </a:p>
        </p:txBody>
      </p:sp>
    </p:spTree>
    <p:extLst>
      <p:ext uri="{BB962C8B-B14F-4D97-AF65-F5344CB8AC3E}">
        <p14:creationId xmlns:p14="http://schemas.microsoft.com/office/powerpoint/2010/main" val="155123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808B1-7D7C-45E6-A06E-FA1C1FE4E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641" y="685800"/>
            <a:ext cx="5397623" cy="1752599"/>
          </a:xfrm>
        </p:spPr>
        <p:txBody>
          <a:bodyPr/>
          <a:lstStyle/>
          <a:p>
            <a:r>
              <a:rPr lang="en-NZ" dirty="0"/>
              <a:t>Bob </a:t>
            </a:r>
            <a:r>
              <a:rPr lang="en-NZ" dirty="0" err="1"/>
              <a:t>Fearn</a:t>
            </a:r>
            <a:endParaRPr lang="en-N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601D83-36EB-4DEF-A616-549BE62A0A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003" y="1275793"/>
            <a:ext cx="4373107" cy="518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8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808B1-7D7C-45E6-A06E-FA1C1FE4E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641" y="685800"/>
            <a:ext cx="5397623" cy="1752599"/>
          </a:xfrm>
        </p:spPr>
        <p:txBody>
          <a:bodyPr/>
          <a:lstStyle/>
          <a:p>
            <a:r>
              <a:rPr lang="en-NZ" dirty="0"/>
              <a:t>Bob </a:t>
            </a:r>
            <a:r>
              <a:rPr lang="en-NZ" dirty="0" err="1"/>
              <a:t>Fearn</a:t>
            </a:r>
            <a:endParaRPr lang="en-NZ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6F49B2-4AE1-410F-A5A8-0F08BFCEBBA3}"/>
              </a:ext>
            </a:extLst>
          </p:cNvPr>
          <p:cNvSpPr txBox="1"/>
          <p:nvPr/>
        </p:nvSpPr>
        <p:spPr>
          <a:xfrm>
            <a:off x="1722267" y="2438399"/>
            <a:ext cx="101116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Played in the hey-day of Tokoroa bridge where he first took an interest in calculating movements …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... from which evolved Compass Scoring – Bob’s lifetime labour of love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Moved to Seattle in late 1999 - but seems always to have been on the job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A great, but largely unrecognised, servant of the game of bridge in NZ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If costed at commercial rates, Bob’s contribution would be worth </a:t>
            </a:r>
            <a:r>
              <a:rPr lang="en-NZ" b="1" dirty="0"/>
              <a:t>millions</a:t>
            </a:r>
            <a:r>
              <a:rPr lang="en-NZ" dirty="0"/>
              <a:t> … but he’s done it all for free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Containing many helpful peripheries, Compass is much more than just a scoring package 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In 2015 Bob extended X-Clubs to score the annual </a:t>
            </a:r>
            <a:r>
              <a:rPr lang="en-NZ" dirty="0" err="1"/>
              <a:t>Babich</a:t>
            </a:r>
            <a:r>
              <a:rPr lang="en-NZ" dirty="0"/>
              <a:t> NZ-Wide Pairs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The </a:t>
            </a:r>
            <a:r>
              <a:rPr lang="en-NZ" dirty="0" err="1"/>
              <a:t>Babich</a:t>
            </a:r>
            <a:r>
              <a:rPr lang="en-NZ" dirty="0"/>
              <a:t> attracts about 1000 pairs from 60-odd clubs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A recent Friday Daytime X-Club session was scored across 369 pairs from 17 clubs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Daily and weekly results are published on the X-Clubs site – ranked top on searches for “X-Clubs”</a:t>
            </a:r>
          </a:p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</a:pPr>
            <a:endParaRPr lang="en-N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601D83-36EB-4DEF-A616-549BE62A0A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449" y="752012"/>
            <a:ext cx="1244604" cy="14762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140DC58-778E-48D3-9B12-6C9FBE0DCFBF}"/>
              </a:ext>
            </a:extLst>
          </p:cNvPr>
          <p:cNvSpPr txBox="1"/>
          <p:nvPr/>
        </p:nvSpPr>
        <p:spPr>
          <a:xfrm>
            <a:off x="6818136" y="5582768"/>
            <a:ext cx="3550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/>
              <a:t>(.. why </a:t>
            </a:r>
            <a:r>
              <a:rPr lang="en-NZ" sz="1400" u="sng" dirty="0"/>
              <a:t>wouldn’t</a:t>
            </a:r>
            <a:r>
              <a:rPr lang="en-NZ" sz="1400" dirty="0"/>
              <a:t> your club want to take part?)</a:t>
            </a:r>
          </a:p>
          <a:p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312099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18410-F942-441A-9C0D-AD7921EC4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4826" y="685801"/>
            <a:ext cx="9168197" cy="418776"/>
          </a:xfrm>
        </p:spPr>
        <p:txBody>
          <a:bodyPr>
            <a:noAutofit/>
          </a:bodyPr>
          <a:lstStyle/>
          <a:p>
            <a:r>
              <a:rPr lang="en-NZ" sz="2400" dirty="0"/>
              <a:t>Rona’s XG as at 22</a:t>
            </a:r>
            <a:r>
              <a:rPr lang="en-NZ" sz="2400" baseline="30000" dirty="0"/>
              <a:t>nd</a:t>
            </a:r>
            <a:r>
              <a:rPr lang="en-NZ" sz="2400" dirty="0"/>
              <a:t> May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03AE39-771B-4143-B4F4-284B88EC5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827" y="1552259"/>
            <a:ext cx="8419548" cy="420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060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1DB449-61A2-4B2B-9750-38216CF44BDA}"/>
              </a:ext>
            </a:extLst>
          </p:cNvPr>
          <p:cNvSpPr txBox="1"/>
          <p:nvPr/>
        </p:nvSpPr>
        <p:spPr>
          <a:xfrm>
            <a:off x="4181383" y="204186"/>
            <a:ext cx="2541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b="1" dirty="0"/>
              <a:t>The Methodology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C5F3CF-D0D5-4873-83A7-5D9A97F57FF1}"/>
              </a:ext>
            </a:extLst>
          </p:cNvPr>
          <p:cNvSpPr/>
          <p:nvPr/>
        </p:nvSpPr>
        <p:spPr>
          <a:xfrm>
            <a:off x="2405850" y="665851"/>
            <a:ext cx="9472472" cy="5926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Example: 	Rona Driscoll’s XG = </a:t>
            </a:r>
            <a:r>
              <a:rPr lang="en-US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57.76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Sharon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Opai’s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XG  =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48.24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The opponents’ average XG =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52.00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In this session, the “expected score” for the partnership is:</a:t>
            </a: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Average of Rona and Sharon’s current XGs   ((</a:t>
            </a:r>
            <a:r>
              <a:rPr lang="en-US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57.76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48.24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/ 2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53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%)</a:t>
            </a: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</a:pPr>
            <a:r>
              <a:rPr lang="en-N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Average of the opponents’ XGs   (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52.00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%)</a:t>
            </a: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Their expected score will be 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53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= 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Rona and Sharon scored 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for the session, the partnership has scored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6%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above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expectation thus the recalculated XG for each player will increase.</a:t>
            </a: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If Rona and Sharon play in a much stronger field where the oppositions’ average XG is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The “expected score” for their partnership is now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53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=   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43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they scored 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for the session, the partnership has scored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4%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43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above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expectation thus the recalculated XG for each player increases a little.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 XG recalculations are dependent on many factors, it is difficult to predict how the XG changes from session to session.   However, a rough rule of thumb is that, for every 1% variation from the expected score, the XG will change by 0.025%. </a:t>
            </a: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38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7C2A3-B96C-42B4-9678-7D2C3463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4008"/>
            <a:ext cx="10018713" cy="1353313"/>
          </a:xfrm>
        </p:spPr>
        <p:txBody>
          <a:bodyPr/>
          <a:lstStyle/>
          <a:p>
            <a:r>
              <a:rPr lang="en-NZ" dirty="0"/>
              <a:t>Ratings Systems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D471F-FD3D-4655-9B12-988221B11A77}"/>
              </a:ext>
            </a:extLst>
          </p:cNvPr>
          <p:cNvSpPr txBox="1"/>
          <p:nvPr/>
        </p:nvSpPr>
        <p:spPr>
          <a:xfrm>
            <a:off x="2020823" y="1527048"/>
            <a:ext cx="99373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The EBU aggregates results presented by their Pay2Play system. The input is a USEBIO file.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Bob applies the publicly-available EBU formula and methodology to X-Club results to get XG ratings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Should NZB develop its own system there is a ready-made dataset in the existing Masterpoint files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It takes a while for XG ratings to stabilise. Three classifications are used:</a:t>
            </a:r>
          </a:p>
          <a:p>
            <a:pPr marL="857250" lvl="1" indent="-400050">
              <a:buClr>
                <a:srgbClr val="C00000"/>
              </a:buClr>
              <a:buFont typeface="+mj-lt"/>
              <a:buAutoNum type="romanLcPeriod"/>
            </a:pPr>
            <a:r>
              <a:rPr lang="en-NZ" b="1" dirty="0"/>
              <a:t>U</a:t>
            </a:r>
            <a:r>
              <a:rPr lang="en-NZ" dirty="0"/>
              <a:t> = Unpublished for &lt; 150 boards</a:t>
            </a:r>
          </a:p>
          <a:p>
            <a:pPr marL="857250" lvl="1" indent="-400050">
              <a:buClr>
                <a:srgbClr val="C00000"/>
              </a:buClr>
              <a:buFont typeface="+mj-lt"/>
              <a:buAutoNum type="romanLcPeriod"/>
            </a:pPr>
            <a:r>
              <a:rPr lang="en-NZ" b="1" dirty="0"/>
              <a:t>E</a:t>
            </a:r>
            <a:r>
              <a:rPr lang="en-NZ" dirty="0"/>
              <a:t> = Evolving for 150 to 1000 boards</a:t>
            </a:r>
          </a:p>
          <a:p>
            <a:pPr marL="857250" lvl="1" indent="-400050">
              <a:buClr>
                <a:srgbClr val="C00000"/>
              </a:buClr>
              <a:buFont typeface="+mj-lt"/>
              <a:buAutoNum type="romanLcPeriod"/>
            </a:pPr>
            <a:r>
              <a:rPr lang="en-NZ" b="1" dirty="0"/>
              <a:t>M</a:t>
            </a:r>
            <a:r>
              <a:rPr lang="en-NZ" dirty="0"/>
              <a:t> = Mature for &gt; 1000 boards</a:t>
            </a:r>
          </a:p>
          <a:p>
            <a:pPr marL="400050" indent="-4000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Only the latest 2000 boards – about 80 sessions - are considered </a:t>
            </a:r>
          </a:p>
          <a:p>
            <a:pPr marL="400050" indent="-4000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More recent results carry more weighting than older results</a:t>
            </a:r>
          </a:p>
          <a:p>
            <a:pPr marL="400050" indent="-40005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XG ratings translate naturally into X-Club Handicapping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arenR"/>
            </a:pPr>
            <a:endParaRPr lang="en-NZ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6CAEBCD-101C-41E3-A037-0FCAD82804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97" y="2442414"/>
            <a:ext cx="2467319" cy="257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24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C7C94-72BE-423D-824F-2E313E063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42044"/>
            <a:ext cx="10018713" cy="1088255"/>
          </a:xfrm>
        </p:spPr>
        <p:txBody>
          <a:bodyPr/>
          <a:lstStyle/>
          <a:p>
            <a:r>
              <a:rPr lang="en-NZ" dirty="0"/>
              <a:t>… if </a:t>
            </a:r>
            <a:r>
              <a:rPr lang="en-NZ" u="sng" dirty="0"/>
              <a:t>all</a:t>
            </a:r>
            <a:r>
              <a:rPr lang="en-NZ" dirty="0"/>
              <a:t> NZ clubs joined in X-Clubs 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69DD57-2CC6-49EB-B5A3-D2848DB88B54}"/>
              </a:ext>
            </a:extLst>
          </p:cNvPr>
          <p:cNvSpPr txBox="1"/>
          <p:nvPr/>
        </p:nvSpPr>
        <p:spPr>
          <a:xfrm>
            <a:off x="2840854" y="1970843"/>
            <a:ext cx="683994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/>
              <a:t>… we’d have our National Grading System for  </a:t>
            </a:r>
            <a:r>
              <a:rPr lang="en-NZ" sz="2800" dirty="0">
                <a:solidFill>
                  <a:srgbClr val="FF0000"/>
                </a:solidFill>
              </a:rPr>
              <a:t>FREE</a:t>
            </a:r>
            <a:r>
              <a:rPr lang="en-NZ" sz="2000" dirty="0"/>
              <a:t>!!</a:t>
            </a:r>
          </a:p>
          <a:p>
            <a:endParaRPr lang="en-NZ" dirty="0"/>
          </a:p>
          <a:p>
            <a:r>
              <a:rPr lang="en-NZ" dirty="0"/>
              <a:t>			… except that …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E6339D-D5A6-4DD7-A8BC-EDBAC88DFD6B}"/>
              </a:ext>
            </a:extLst>
          </p:cNvPr>
          <p:cNvSpPr txBox="1"/>
          <p:nvPr/>
        </p:nvSpPr>
        <p:spPr>
          <a:xfrm>
            <a:off x="1387737" y="3429000"/>
            <a:ext cx="10804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XG’s are based on 40-C club bridge – </a:t>
            </a:r>
            <a:r>
              <a:rPr lang="en-NZ" dirty="0" err="1"/>
              <a:t>ie</a:t>
            </a:r>
            <a:r>
              <a:rPr lang="en-NZ" dirty="0"/>
              <a:t> - tournaments, non-X-Clubs deals and Swiss events are not included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XG’s are about as “pure” as a rating system can be – it’s based on the same deals being played simultaneously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Any National Grading System would need an interface for players to go to – the NZB site seems natural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This would entail, </a:t>
            </a:r>
            <a:r>
              <a:rPr lang="en-NZ" dirty="0" err="1"/>
              <a:t>undoubtedy</a:t>
            </a:r>
            <a:r>
              <a:rPr lang="en-NZ" dirty="0"/>
              <a:t>, expensive and involved programming work by a third party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Bob has little interest in developing XG’s beyond X-Clubs</a:t>
            </a:r>
          </a:p>
          <a:p>
            <a:pPr lvl="4">
              <a:buClr>
                <a:srgbClr val="C00000"/>
              </a:buClr>
            </a:pPr>
            <a:r>
              <a:rPr lang="en-NZ" dirty="0"/>
              <a:t>but …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NZ" dirty="0"/>
              <a:t>He would be happy to help with guidance and consultation if NZB opts to develop an NGS from scratch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AC2E66-A53F-41BB-A38B-36FED5711B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9112627" y="1594976"/>
            <a:ext cx="2318689" cy="15457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332322F-1E06-49AA-A8CF-C788390535D5}"/>
              </a:ext>
            </a:extLst>
          </p:cNvPr>
          <p:cNvSpPr txBox="1"/>
          <p:nvPr/>
        </p:nvSpPr>
        <p:spPr>
          <a:xfrm flipH="1">
            <a:off x="8339021" y="8487242"/>
            <a:ext cx="6360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900">
                <a:hlinkClick r:id="rId3" tooltip="http://en.wikipedia.org/wiki/File:Fireworks_in_San_Jose_California_2007_07_04_by_Ian_Kluft_img_9618.jpg"/>
              </a:rPr>
              <a:t>This Photo</a:t>
            </a:r>
            <a:r>
              <a:rPr lang="en-NZ" sz="900"/>
              <a:t> by Unknown Author is licensed under </a:t>
            </a:r>
            <a:r>
              <a:rPr lang="en-NZ" sz="900">
                <a:hlinkClick r:id="rId4" tooltip="https://creativecommons.org/licenses/by-sa/3.0/"/>
              </a:rPr>
              <a:t>CC BY-SA</a:t>
            </a:r>
            <a:endParaRPr lang="en-NZ" sz="9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02C19E-5B4B-45B3-BE75-A64A74AAAC59}"/>
              </a:ext>
            </a:extLst>
          </p:cNvPr>
          <p:cNvSpPr txBox="1"/>
          <p:nvPr/>
        </p:nvSpPr>
        <p:spPr>
          <a:xfrm flipH="1">
            <a:off x="7368466" y="5663953"/>
            <a:ext cx="2015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..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74042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882</TotalTime>
  <Words>608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Corbel</vt:lpstr>
      <vt:lpstr>Courier New</vt:lpstr>
      <vt:lpstr>Wingdings</vt:lpstr>
      <vt:lpstr>Parallax</vt:lpstr>
      <vt:lpstr>XG Ratings</vt:lpstr>
      <vt:lpstr>An Overview</vt:lpstr>
      <vt:lpstr>Some Background</vt:lpstr>
      <vt:lpstr>Bob Fearn</vt:lpstr>
      <vt:lpstr>Bob Fearn</vt:lpstr>
      <vt:lpstr>Rona’s XG as at 22nd May</vt:lpstr>
      <vt:lpstr>PowerPoint Presentation</vt:lpstr>
      <vt:lpstr>Ratings Systems</vt:lpstr>
      <vt:lpstr>… if all NZ clubs joined in X-Clubs 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XG Ratings</dc:title>
  <dc:creator>Michael Neels</dc:creator>
  <cp:lastModifiedBy>Michael Neels</cp:lastModifiedBy>
  <cp:revision>65</cp:revision>
  <cp:lastPrinted>2019-05-23T02:27:47Z</cp:lastPrinted>
  <dcterms:created xsi:type="dcterms:W3CDTF">2019-05-21T19:38:40Z</dcterms:created>
  <dcterms:modified xsi:type="dcterms:W3CDTF">2019-05-27T04:50:01Z</dcterms:modified>
</cp:coreProperties>
</file>